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12" Type="http://schemas.openxmlformats.org/officeDocument/2006/relationships/image" Target="../media/image11.gif"/><Relationship Id="rId2" Type="http://schemas.openxmlformats.org/officeDocument/2006/relationships/image" Target="../media/image1.gif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5" Type="http://schemas.openxmlformats.org/officeDocument/2006/relationships/image" Target="../media/image1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Relationship Id="rId14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13" Type="http://schemas.openxmlformats.org/officeDocument/2006/relationships/image" Target="../media/image27.gif"/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12" Type="http://schemas.openxmlformats.org/officeDocument/2006/relationships/image" Target="../media/image26.gif"/><Relationship Id="rId2" Type="http://schemas.openxmlformats.org/officeDocument/2006/relationships/image" Target="../media/image16.gif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25.gif"/><Relationship Id="rId5" Type="http://schemas.openxmlformats.org/officeDocument/2006/relationships/image" Target="../media/image19.gif"/><Relationship Id="rId15" Type="http://schemas.openxmlformats.org/officeDocument/2006/relationships/image" Target="../media/image29.gif"/><Relationship Id="rId10" Type="http://schemas.openxmlformats.org/officeDocument/2006/relationships/image" Target="../media/image24.gif"/><Relationship Id="rId4" Type="http://schemas.openxmlformats.org/officeDocument/2006/relationships/image" Target="../media/image18.gif"/><Relationship Id="rId9" Type="http://schemas.openxmlformats.org/officeDocument/2006/relationships/image" Target="../media/image23.gif"/><Relationship Id="rId1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198671"/>
              </p:ext>
            </p:extLst>
          </p:nvPr>
        </p:nvGraphicFramePr>
        <p:xfrm>
          <a:off x="457200" y="1600200"/>
          <a:ext cx="8229600" cy="434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600"/>
                <a:gridCol w="2971800"/>
                <a:gridCol w="2743200"/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9" name="Picture 5" descr="D:\New folder\MGTL\Thesis\Codes\Code25\b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New folder\MGTL\Thesis\Codes\Code25\b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526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New folder\MGTL\Thesis\Codes\Code25\bz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7526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New folder\MGTL\Thesis\Codes\Code25\hx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2620242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New folder\MGTL\Thesis\Codes\Code25\hy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21975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New folder\MGTL\Thesis\Codes\Code25\hz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23705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New folder\MGTL\Thesis\Codes\Code25\ex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34290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New folder\MGTL\Thesis\Codes\Code25\e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82" y="34290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:\New folder\MGTL\Thesis\Codes\Code25\ez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6" y="34290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:\New folder\MGTL\Thesis\Codes\Code25\dx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" y="4372841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D:\New folder\MGTL\Thesis\Codes\Code25\dy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372841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:\New folder\MGTL\Thesis\Codes\Code25\dz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6" y="4372841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D:\New folder\MGTL\Thesis\Codes\Code25\sx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3" y="5211041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:\New folder\MGTL\Thesis\Codes\Code25\sy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418" y="5211041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D:\New folder\MGTL\Thesis\Codes\Code25\sz.gi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183332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89641"/>
              </p:ext>
            </p:extLst>
          </p:nvPr>
        </p:nvGraphicFramePr>
        <p:xfrm>
          <a:off x="381000" y="1524000"/>
          <a:ext cx="8229600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/>
                <a:gridCol w="2743200"/>
                <a:gridCol w="2743200"/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D:\New folder\MGTL\Thesis\Codes\Code24\b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7175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New folder\MGTL\Thesis\Codes\Code24\b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50968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New folder\MGTL\Thesis\Codes\Code24\bz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50968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New folder\MGTL\Thesis\Codes\Code24\hx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New folder\MGTL\Thesis\Codes\Code24\hy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91987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New folder\MGTL\Thesis\Codes\Code24\hz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59082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New folder\MGTL\Thesis\Codes\Code24\ex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2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New folder\MGTL\Thesis\Codes\Code24\e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338945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New folder\MGTL\Thesis\Codes\Code24\ez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352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New folder\MGTL\Thesis\Codes\Code24\dx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73" y="4114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:\New folder\MGTL\Thesis\Codes\Code24\dy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14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D:\New folder\MGTL\Thesis\Codes\Code24\dz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1148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New folder\MGTL\Thesis\Codes\Code24\sx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05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:\New folder\MGTL\Thesis\Codes\Code24\sy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05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New folder\MGTL\Thesis\Codes\Code24\sz.gi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105400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Yooshaa</dc:creator>
  <cp:lastModifiedBy>Windows User</cp:lastModifiedBy>
  <cp:revision>6</cp:revision>
  <dcterms:created xsi:type="dcterms:W3CDTF">2006-08-16T00:00:00Z</dcterms:created>
  <dcterms:modified xsi:type="dcterms:W3CDTF">2020-03-17T05:35:41Z</dcterms:modified>
</cp:coreProperties>
</file>